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cer" initials="A" lastIdx="1" clrIdx="0">
    <p:extLst>
      <p:ext uri="{19B8F6BF-5375-455C-9EA6-DF929625EA0E}">
        <p15:presenceInfo xmlns:p15="http://schemas.microsoft.com/office/powerpoint/2012/main" xmlns="" userId="Ac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1" d="100"/>
          <a:sy n="91" d="100"/>
        </p:scale>
        <p:origin x="-102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76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22856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52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53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06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838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6734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009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979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411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08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023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211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042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12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569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67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2E82604-E4BA-4C79-85D5-9A5C66616ED9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07EECAE-7A98-4E23-AE05-C4E8BC96F8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2555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5275" y="180975"/>
            <a:ext cx="11620500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адаптированной образовательной программы дошкольного образования для детей с ТНР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 ТНР определяет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единые для Российской Федерации базовые объем и содержание дошкольного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осваиваемые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обучающимися 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ограниченными возможностями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здоровья (ТНР)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Муниципальном автономном дошкольном образовательном учреждении «Детский сад №104» (далее – ДОО), и планируемые результаты освоения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дошкольного образования для обучающихся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ТНР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ДОО разработана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с: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Приказом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17.10.2013 №1155 «Об утверждении федерального государственного образовательного стандарта дошкольного образования» (далее – ФГОС ДО); 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Приказом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Просвещения Российской Федерации от 24 ноября 2022 г. № 1022 «Об Утверждении федеральной адаптированной образовательной программы дошкольного образования для обучающихся с ограниченными возможностями здоровья» (далее - ФАОП);</a:t>
            </a: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97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851" y="180975"/>
            <a:ext cx="1145857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состоит из обязательной части и части, формируемой участниками образовательных отношений Муниципального автономного дошкольного образовательного учреждения. Обе части Программы являются взаимодополняющими и необходимыми с точки зрения реализации Федерального государственного образовательного стандарта дошкольного образования.</a:t>
            </a:r>
          </a:p>
          <a:p>
            <a:pPr algn="just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соответствует ФАОП ДО, ее объем составляет не менее 60% от ее общего объема. </a:t>
            </a:r>
          </a:p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Часть, формируемая участниками образовательных отношений, составляет не более 40% и ориентирована: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удовлетворение особых образовательных потребностей, обучающихся с нарушением ТНР;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специфику (национальных, социокультурных и иных условий,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региональных, в которых осуществляется образовательная деятельность);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сложившиеся традиции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ДОО;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 выбор парциальных образовательных программ и форм организации работы с детьми, которые в наибольшей степени соответствуют потребностям и интересам детей с ТНР, а также возможностям педагогического коллектива и МАДОУ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568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251" y="771525"/>
            <a:ext cx="1145857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Адаптированная образовательная программа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 для детей с тяжёлыми нарушениями речи (ТНР) охватывает все основные моменты жизнедеятельности детей дошкольного возраста и направлена на преодоление или ослабление недостатков в физическом и (или) психическом развитии детей, социальную адаптацию и формирование предпосылок к обучению в школе, обеспечивает разностороннее развитие детей с учетом их возрастных и индивидуальных особенностей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пяти образовательным областям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социально-коммуникативное развитие;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познавательное развитие;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речевое развитие;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художественно-эстетическое развитие;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физическое развитие.</a:t>
            </a: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ориентирована на детей в возрасте от пяти до семи лет и реализуется в очной форме. </a:t>
            </a:r>
          </a:p>
        </p:txBody>
      </p:sp>
    </p:spTree>
    <p:extLst>
      <p:ext uri="{BB962C8B-B14F-4D97-AF65-F5344CB8AC3E}">
        <p14:creationId xmlns:p14="http://schemas.microsoft.com/office/powerpoint/2010/main" val="125385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6251" y="771525"/>
            <a:ext cx="11458574" cy="4814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 реализации Программы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обеспечение условий для дошкольного образования, определяемых общими и особыми потребностями обучающегося раннего и дошкольного возраста с ОВЗ, индивидуальными особенностями его развития и состояния здоровья.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содействует взаимопониманию и сотрудничеству между людьми, способствует реализации прав обучающихся дошкольного возраста на получение доступного и качественного образования, обеспечивает развитие способностей каждого ребенка, формирование и развитие личности ребенка в соответствии с принятыми в семье и обществе духовно-нравственными и социокультурными ценностями в целях интеллектуального, духовно-нравственного, творческого и физического развития человека, удовлетворения его образовательных потребностей и интересов.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78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075" y="514350"/>
            <a:ext cx="11791949" cy="536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содержит три раздела: целевой, содержательный и организационный. 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целевом разделе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цели и задачи Программы, принципы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формирования. Включены планируемые результаты освоения Программы в обязательной части и в части Программы, формируемой участниками образовательных отношений. Определены подходы к педагогической диагностике достижения планируемых результатов.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описание образовательной деятельности в соответствии с направлениями развития ребенка в пяти образовательных областях: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 раскрыто описание вариативных форм, способов, методов и средств реализации Программы. Представлены особенности образовательной деятельности разных видов и культурных практик и способов поддержки детской инициативы. Отражено взаимодействие педагогического коллектива с семьями обучающихся,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коррекционно-развивающей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770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075" y="514350"/>
            <a:ext cx="11791949" cy="5598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содержательный раздел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входит рабочая программа воспитания, которая раскрывает задачи и направления воспитательной работы, предусматривает приобщение детей к российским традиционным духовным ценностям, включая культурные ценности своей этнической группы, правилам и нормам поведения в российском обществе.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 описание психолого-педагогических и кадровых условий реализации Программы, организацию развивающей предметно-пространственной среды в ДОО. Показано материально-техническое обеспечение Программы в обязательной части и в части, формируемой участниками образовательных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отношений. В разделе определены примерные перечни художественной литературы, музыкальных произведений, произведений изобразительного искусства для использования в образовательной работе в разных возрастных группах, а также примерный перечень рекомендованных для семейного просмотра анимационных произведений. Представлены примерный режим и распорядок дня в дошкольных группах, федеральный календарный план воспитательной работы.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042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20</TotalTime>
  <Words>737</Words>
  <Application>Microsoft Office PowerPoint</Application>
  <PresentationFormat>Произвольный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User</cp:lastModifiedBy>
  <cp:revision>4</cp:revision>
  <dcterms:created xsi:type="dcterms:W3CDTF">2023-11-28T11:46:08Z</dcterms:created>
  <dcterms:modified xsi:type="dcterms:W3CDTF">2023-11-28T12:14:00Z</dcterms:modified>
</cp:coreProperties>
</file>